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63" r:id="rId5"/>
    <p:sldId id="264" r:id="rId6"/>
    <p:sldId id="266" r:id="rId7"/>
    <p:sldId id="269" r:id="rId8"/>
    <p:sldId id="270" r:id="rId9"/>
    <p:sldId id="271" r:id="rId10"/>
  </p:sldIdLst>
  <p:sldSz cx="16459200" cy="21945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94" autoAdjust="0"/>
  </p:normalViewPr>
  <p:slideViewPr>
    <p:cSldViewPr snapToGrid="0">
      <p:cViewPr varScale="1">
        <p:scale>
          <a:sx n="26" d="100"/>
          <a:sy n="26" d="100"/>
        </p:scale>
        <p:origin x="1644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3226" y="8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898F79E-FE56-46C3-9254-A859DF56A1C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838634-69AB-4FC0-A09F-B7587A7886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A16FC-37F9-4E4F-ABCD-FD4BF831B888}" type="datetimeFigureOut">
              <a:rPr lang="en-US" smtClean="0"/>
              <a:t>3/10/2023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AFE667-74A7-400A-B6F8-B5C2EDBFE4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885FF3-3C15-49AC-BBA3-F0DF3E3DF38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DF683D-1EA7-4566-9B71-1B7BC85046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69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F4710-6238-42C0-9BFB-F0CCBB777D55}" type="datetimeFigureOut">
              <a:rPr lang="en-US" smtClean="0"/>
              <a:t>3/10/2023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FE9A7B-A542-4849-BA9A-33AE23948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040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578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90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13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532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952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43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Text and Author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78100DF-8381-4DB3-80B1-3AC9D94C055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0071" y="0"/>
            <a:ext cx="16469271" cy="21945600"/>
          </a:xfrm>
        </p:spPr>
        <p:txBody>
          <a:bodyPr tIns="1188000"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Insert Background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389" y="3591562"/>
            <a:ext cx="13444422" cy="1519520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28000" spc="-2000" dirty="0">
                <a:solidFill>
                  <a:schemeClr val="bg1"/>
                </a:solidFill>
                <a:latin typeface="Avenir Next LT Pro" pitchFamily="50" charset="0"/>
                <a:cs typeface="SpeakPro-Bold" panose="020B0804020101020102" pitchFamily="34" charset="0"/>
              </a:defRPr>
            </a:lvl1pPr>
          </a:lstStyle>
          <a:p>
            <a:pPr lvl="0">
              <a:lnSpc>
                <a:spcPts val="22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195935" y="18864579"/>
            <a:ext cx="2615565" cy="1357746"/>
          </a:xfrm>
        </p:spPr>
        <p:txBody>
          <a:bodyPr anchor="ctr">
            <a:no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800">
                <a:solidFill>
                  <a:schemeClr val="bg1"/>
                </a:solidFill>
              </a:defRPr>
            </a:lvl1pPr>
            <a:lvl2pPr marL="822960" indent="0" algn="ctr">
              <a:buNone/>
              <a:defRPr sz="3600"/>
            </a:lvl2pPr>
            <a:lvl3pPr marL="1645920" indent="0" algn="ctr">
              <a:buNone/>
              <a:defRPr sz="3240"/>
            </a:lvl3pPr>
            <a:lvl4pPr marL="2468880" indent="0" algn="ctr">
              <a:buNone/>
              <a:defRPr sz="2880"/>
            </a:lvl4pPr>
            <a:lvl5pPr marL="3291840" indent="0" algn="ctr">
              <a:buNone/>
              <a:defRPr sz="2880"/>
            </a:lvl5pPr>
            <a:lvl6pPr marL="4114800" indent="0" algn="ctr">
              <a:buNone/>
              <a:defRPr sz="2880"/>
            </a:lvl6pPr>
            <a:lvl7pPr marL="4937760" indent="0" algn="ctr">
              <a:buNone/>
              <a:defRPr sz="2880"/>
            </a:lvl7pPr>
            <a:lvl8pPr marL="5760720" indent="0" algn="ctr">
              <a:buNone/>
              <a:defRPr sz="2880"/>
            </a:lvl8pPr>
            <a:lvl9pPr marL="6583680" indent="0" algn="ctr">
              <a:buNone/>
              <a:defRPr sz="2880"/>
            </a:lvl9pPr>
          </a:lstStyle>
          <a:p>
            <a:r>
              <a:rPr lang="en-US" dirty="0"/>
              <a:t>AUTHOR</a:t>
            </a:r>
          </a:p>
          <a:p>
            <a:r>
              <a:rPr lang="en-US" dirty="0"/>
              <a:t>NAME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7F2F90-0784-46D4-A853-9DBCFDA0F44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700657" y="18354038"/>
            <a:ext cx="2232000" cy="2232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Author Photo</a:t>
            </a:r>
          </a:p>
        </p:txBody>
      </p:sp>
    </p:spTree>
    <p:extLst>
      <p:ext uri="{BB962C8B-B14F-4D97-AF65-F5344CB8AC3E}">
        <p14:creationId xmlns:p14="http://schemas.microsoft.com/office/powerpoint/2010/main" val="124515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ub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E069D22-E88E-4F4D-B2FE-5E10C3AFAB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0" y="6037978"/>
            <a:ext cx="16412221" cy="11477157"/>
          </a:xfrm>
        </p:spPr>
        <p:txBody>
          <a:bodyPr>
            <a:noAutofit/>
          </a:bodyPr>
          <a:lstStyle>
            <a:lvl1pPr algn="ctr">
              <a:lnSpc>
                <a:spcPts val="27500"/>
              </a:lnSpc>
              <a:defRPr sz="33600" cap="all" spc="-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Say</a:t>
            </a:r>
            <a:br>
              <a:rPr lang="en-US" dirty="0"/>
            </a:br>
            <a:r>
              <a:rPr lang="en-US" dirty="0"/>
              <a:t>it short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38250" y="17596218"/>
            <a:ext cx="13982700" cy="1357746"/>
          </a:xfr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  <a:lvl2pPr marL="822960" indent="0" algn="ctr">
              <a:buNone/>
              <a:defRPr sz="3600"/>
            </a:lvl2pPr>
            <a:lvl3pPr marL="1645920" indent="0" algn="ctr">
              <a:buNone/>
              <a:defRPr sz="3240"/>
            </a:lvl3pPr>
            <a:lvl4pPr marL="2468880" indent="0" algn="ctr">
              <a:buNone/>
              <a:defRPr sz="2880"/>
            </a:lvl4pPr>
            <a:lvl5pPr marL="3291840" indent="0" algn="ctr">
              <a:buNone/>
              <a:defRPr sz="2880"/>
            </a:lvl5pPr>
            <a:lvl6pPr marL="4114800" indent="0" algn="ctr">
              <a:buNone/>
              <a:defRPr sz="2880"/>
            </a:lvl6pPr>
            <a:lvl7pPr marL="4937760" indent="0" algn="ctr">
              <a:buNone/>
              <a:defRPr sz="2880"/>
            </a:lvl7pPr>
            <a:lvl8pPr marL="5760720" indent="0" algn="ctr">
              <a:buNone/>
              <a:defRPr sz="2880"/>
            </a:lvl8pPr>
            <a:lvl9pPr marL="6583680" indent="0" algn="ctr">
              <a:buNone/>
              <a:defRPr sz="2880"/>
            </a:lvl9pPr>
          </a:lstStyle>
          <a:p>
            <a:r>
              <a:rPr lang="en-US" dirty="0"/>
              <a:t>Subtitle or quote blurb here</a:t>
            </a:r>
          </a:p>
        </p:txBody>
      </p:sp>
    </p:spTree>
    <p:extLst>
      <p:ext uri="{BB962C8B-B14F-4D97-AF65-F5344CB8AC3E}">
        <p14:creationId xmlns:p14="http://schemas.microsoft.com/office/powerpoint/2010/main" val="4184055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Headelin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F1B6E-98E3-4E20-A2EE-E40C15099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570" y="8910893"/>
            <a:ext cx="14196060" cy="4241802"/>
          </a:xfrm>
        </p:spPr>
        <p:txBody>
          <a:bodyPr>
            <a:normAutofit/>
          </a:bodyPr>
          <a:lstStyle>
            <a:lvl1pPr algn="ctr">
              <a:defRPr sz="8000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9CAA060-B631-4388-97E3-0D962963F6F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14913" y="15810631"/>
            <a:ext cx="6429375" cy="2478087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Place Logo Here</a:t>
            </a:r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DF049B71-3551-4469-8D7E-86A7448A01B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0071" y="0"/>
            <a:ext cx="16469271" cy="21945600"/>
          </a:xfrm>
        </p:spPr>
        <p:txBody>
          <a:bodyPr tIns="1188000"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Insert Background Image</a:t>
            </a:r>
          </a:p>
        </p:txBody>
      </p:sp>
    </p:spTree>
    <p:extLst>
      <p:ext uri="{BB962C8B-B14F-4D97-AF65-F5344CB8AC3E}">
        <p14:creationId xmlns:p14="http://schemas.microsoft.com/office/powerpoint/2010/main" val="244734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dverure Outdoors The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475E-77E0-45F8-BDD3-BACC146A03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21120000">
            <a:off x="1131570" y="10061267"/>
            <a:ext cx="14196060" cy="4241802"/>
          </a:xfrm>
        </p:spPr>
        <p:txBody>
          <a:bodyPr>
            <a:noAutofit/>
          </a:bodyPr>
          <a:lstStyle>
            <a:lvl1pPr algn="ctr">
              <a:defRPr sz="48400" i="1" spc="-2000" baseline="0">
                <a:blipFill dpi="0" rotWithShape="1">
                  <a:blip r:embed="rId2"/>
                  <a:srcRect/>
                  <a:tile tx="0" ty="0" sx="100000" sy="100000" flip="none" algn="b"/>
                </a:blipFill>
              </a:defRPr>
            </a:lvl1pPr>
          </a:lstStyle>
          <a:p>
            <a:r>
              <a:rPr lang="en-US" dirty="0"/>
              <a:t>XXX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66E6CE-CFA2-4C95-972A-1CC107DBA2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9777" y="5162040"/>
            <a:ext cx="12659646" cy="2625725"/>
          </a:xfrm>
        </p:spPr>
        <p:txBody>
          <a:bodyPr>
            <a:normAutofit/>
          </a:bodyPr>
          <a:lstStyle>
            <a:lvl1pPr marL="0" indent="0" algn="ctr">
              <a:buNone/>
              <a:defRPr sz="16600"/>
            </a:lvl1pPr>
            <a:lvl2pPr marL="822960" indent="0" algn="ctr">
              <a:buNone/>
              <a:defRPr/>
            </a:lvl2pPr>
            <a:lvl3pPr marL="1645920" indent="0" algn="ctr">
              <a:buNone/>
              <a:defRPr/>
            </a:lvl3pPr>
            <a:lvl4pPr marL="2468880" indent="0" algn="ctr">
              <a:buNone/>
              <a:defRPr/>
            </a:lvl4pPr>
            <a:lvl5pPr marL="3291840" indent="0" algn="ctr">
              <a:buNone/>
              <a:defRPr/>
            </a:lvl5pPr>
          </a:lstStyle>
          <a:p>
            <a:pPr lvl="0"/>
            <a:r>
              <a:rPr lang="en-US" dirty="0"/>
              <a:t>JUST SAY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EA3496-E213-4F10-BBF5-F2B670F1D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484" y="900000"/>
            <a:ext cx="14624234" cy="6813755"/>
          </a:xfrm>
          <a:custGeom>
            <a:avLst/>
            <a:gdLst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0 w 14624234"/>
              <a:gd name="connsiteY3" fmla="*/ 19379381 h 19379381"/>
              <a:gd name="connsiteX4" fmla="*/ 0 w 14624234"/>
              <a:gd name="connsiteY4" fmla="*/ 0 h 19379381"/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9524374 w 14624234"/>
              <a:gd name="connsiteY3" fmla="*/ 19379381 h 19379381"/>
              <a:gd name="connsiteX4" fmla="*/ 0 w 14624234"/>
              <a:gd name="connsiteY4" fmla="*/ 19379381 h 19379381"/>
              <a:gd name="connsiteX5" fmla="*/ 0 w 14624234"/>
              <a:gd name="connsiteY5" fmla="*/ 0 h 19379381"/>
              <a:gd name="connsiteX0" fmla="*/ 9524374 w 14624234"/>
              <a:gd name="connsiteY0" fmla="*/ 19379381 h 19470821"/>
              <a:gd name="connsiteX1" fmla="*/ 0 w 14624234"/>
              <a:gd name="connsiteY1" fmla="*/ 19379381 h 19470821"/>
              <a:gd name="connsiteX2" fmla="*/ 0 w 14624234"/>
              <a:gd name="connsiteY2" fmla="*/ 0 h 19470821"/>
              <a:gd name="connsiteX3" fmla="*/ 14624234 w 14624234"/>
              <a:gd name="connsiteY3" fmla="*/ 0 h 19470821"/>
              <a:gd name="connsiteX4" fmla="*/ 14624234 w 14624234"/>
              <a:gd name="connsiteY4" fmla="*/ 19379381 h 19470821"/>
              <a:gd name="connsiteX5" fmla="*/ 9615814 w 14624234"/>
              <a:gd name="connsiteY5" fmla="*/ 19470821 h 19470821"/>
              <a:gd name="connsiteX0" fmla="*/ 9524374 w 14624234"/>
              <a:gd name="connsiteY0" fmla="*/ 19379381 h 19379381"/>
              <a:gd name="connsiteX1" fmla="*/ 0 w 14624234"/>
              <a:gd name="connsiteY1" fmla="*/ 19379381 h 19379381"/>
              <a:gd name="connsiteX2" fmla="*/ 0 w 14624234"/>
              <a:gd name="connsiteY2" fmla="*/ 0 h 19379381"/>
              <a:gd name="connsiteX3" fmla="*/ 14624234 w 14624234"/>
              <a:gd name="connsiteY3" fmla="*/ 0 h 19379381"/>
              <a:gd name="connsiteX4" fmla="*/ 14624234 w 14624234"/>
              <a:gd name="connsiteY4" fmla="*/ 19379381 h 19379381"/>
              <a:gd name="connsiteX0" fmla="*/ 0 w 14624234"/>
              <a:gd name="connsiteY0" fmla="*/ 19379381 h 19379381"/>
              <a:gd name="connsiteX1" fmla="*/ 0 w 14624234"/>
              <a:gd name="connsiteY1" fmla="*/ 0 h 19379381"/>
              <a:gd name="connsiteX2" fmla="*/ 14624234 w 14624234"/>
              <a:gd name="connsiteY2" fmla="*/ 0 h 19379381"/>
              <a:gd name="connsiteX3" fmla="*/ 14624234 w 14624234"/>
              <a:gd name="connsiteY3" fmla="*/ 19379381 h 19379381"/>
              <a:gd name="connsiteX0" fmla="*/ 29497 w 14624234"/>
              <a:gd name="connsiteY0" fmla="*/ 24516084 h 24516084"/>
              <a:gd name="connsiteX1" fmla="*/ 0 w 14624234"/>
              <a:gd name="connsiteY1" fmla="*/ 0 h 24516084"/>
              <a:gd name="connsiteX2" fmla="*/ 14624234 w 14624234"/>
              <a:gd name="connsiteY2" fmla="*/ 0 h 24516084"/>
              <a:gd name="connsiteX3" fmla="*/ 14624234 w 14624234"/>
              <a:gd name="connsiteY3" fmla="*/ 19379381 h 24516084"/>
              <a:gd name="connsiteX0" fmla="*/ 58994 w 14624234"/>
              <a:gd name="connsiteY0" fmla="*/ 24204769 h 24204769"/>
              <a:gd name="connsiteX1" fmla="*/ 0 w 14624234"/>
              <a:gd name="connsiteY1" fmla="*/ 0 h 24204769"/>
              <a:gd name="connsiteX2" fmla="*/ 14624234 w 14624234"/>
              <a:gd name="connsiteY2" fmla="*/ 0 h 24204769"/>
              <a:gd name="connsiteX3" fmla="*/ 14624234 w 14624234"/>
              <a:gd name="connsiteY3" fmla="*/ 19379381 h 24204769"/>
              <a:gd name="connsiteX0" fmla="*/ 2949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11798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88491 w 14624234"/>
              <a:gd name="connsiteY0" fmla="*/ 24126939 h 24126939"/>
              <a:gd name="connsiteX1" fmla="*/ 0 w 14624234"/>
              <a:gd name="connsiteY1" fmla="*/ 0 h 24126939"/>
              <a:gd name="connsiteX2" fmla="*/ 14624234 w 14624234"/>
              <a:gd name="connsiteY2" fmla="*/ 0 h 24126939"/>
              <a:gd name="connsiteX3" fmla="*/ 14624234 w 14624234"/>
              <a:gd name="connsiteY3" fmla="*/ 19379381 h 24126939"/>
              <a:gd name="connsiteX0" fmla="*/ 29497 w 14624234"/>
              <a:gd name="connsiteY0" fmla="*/ 24049110 h 24049110"/>
              <a:gd name="connsiteX1" fmla="*/ 0 w 14624234"/>
              <a:gd name="connsiteY1" fmla="*/ 0 h 24049110"/>
              <a:gd name="connsiteX2" fmla="*/ 14624234 w 14624234"/>
              <a:gd name="connsiteY2" fmla="*/ 0 h 24049110"/>
              <a:gd name="connsiteX3" fmla="*/ 14624234 w 14624234"/>
              <a:gd name="connsiteY3" fmla="*/ 19379381 h 2404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24234" h="24049110">
                <a:moveTo>
                  <a:pt x="29497" y="24049110"/>
                </a:moveTo>
                <a:cubicBezTo>
                  <a:pt x="19665" y="15877082"/>
                  <a:pt x="9832" y="8172028"/>
                  <a:pt x="0" y="0"/>
                </a:cubicBezTo>
                <a:lnTo>
                  <a:pt x="14624234" y="0"/>
                </a:lnTo>
                <a:lnTo>
                  <a:pt x="14624234" y="19379381"/>
                </a:lnTo>
              </a:path>
            </a:pathLst>
          </a:custGeom>
          <a:noFill/>
          <a:ln cmpd="sng">
            <a:solidFill>
              <a:schemeClr val="tx1"/>
            </a:solidFill>
            <a:prstDash val="solid"/>
            <a:headEnd type="oval" w="lg" len="lg"/>
            <a:tailEnd type="oval" w="lg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29497 w 14624234"/>
                      <a:gd name="connsiteY0" fmla="*/ 6813754 h 6813755"/>
                      <a:gd name="connsiteX1" fmla="*/ 0 w 14624234"/>
                      <a:gd name="connsiteY1" fmla="*/ 0 h 6813755"/>
                      <a:gd name="connsiteX2" fmla="*/ 14624234 w 14624234"/>
                      <a:gd name="connsiteY2" fmla="*/ 0 h 6813755"/>
                      <a:gd name="connsiteX3" fmla="*/ 14624234 w 14624234"/>
                      <a:gd name="connsiteY3" fmla="*/ 5490696 h 68137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624234" h="6813755" extrusionOk="0">
                        <a:moveTo>
                          <a:pt x="29497" y="6813754"/>
                        </a:moveTo>
                        <a:cubicBezTo>
                          <a:pt x="-211461" y="4355837"/>
                          <a:pt x="-138908" y="2371178"/>
                          <a:pt x="0" y="0"/>
                        </a:cubicBezTo>
                        <a:cubicBezTo>
                          <a:pt x="6724887" y="132882"/>
                          <a:pt x="8392714" y="-84951"/>
                          <a:pt x="14624234" y="0"/>
                        </a:cubicBezTo>
                        <a:cubicBezTo>
                          <a:pt x="14758834" y="2164756"/>
                          <a:pt x="14467038" y="4454096"/>
                          <a:pt x="14624234" y="5490696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5981FCBE-3040-46B0-8CB0-3F4986477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17484" y="15270284"/>
            <a:ext cx="14624234" cy="5722374"/>
          </a:xfrm>
          <a:custGeom>
            <a:avLst/>
            <a:gdLst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0 w 14624234"/>
              <a:gd name="connsiteY3" fmla="*/ 19379381 h 19379381"/>
              <a:gd name="connsiteX4" fmla="*/ 0 w 14624234"/>
              <a:gd name="connsiteY4" fmla="*/ 0 h 19379381"/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9524374 w 14624234"/>
              <a:gd name="connsiteY3" fmla="*/ 19379381 h 19379381"/>
              <a:gd name="connsiteX4" fmla="*/ 0 w 14624234"/>
              <a:gd name="connsiteY4" fmla="*/ 19379381 h 19379381"/>
              <a:gd name="connsiteX5" fmla="*/ 0 w 14624234"/>
              <a:gd name="connsiteY5" fmla="*/ 0 h 19379381"/>
              <a:gd name="connsiteX0" fmla="*/ 9524374 w 14624234"/>
              <a:gd name="connsiteY0" fmla="*/ 19379381 h 19470821"/>
              <a:gd name="connsiteX1" fmla="*/ 0 w 14624234"/>
              <a:gd name="connsiteY1" fmla="*/ 19379381 h 19470821"/>
              <a:gd name="connsiteX2" fmla="*/ 0 w 14624234"/>
              <a:gd name="connsiteY2" fmla="*/ 0 h 19470821"/>
              <a:gd name="connsiteX3" fmla="*/ 14624234 w 14624234"/>
              <a:gd name="connsiteY3" fmla="*/ 0 h 19470821"/>
              <a:gd name="connsiteX4" fmla="*/ 14624234 w 14624234"/>
              <a:gd name="connsiteY4" fmla="*/ 19379381 h 19470821"/>
              <a:gd name="connsiteX5" fmla="*/ 9615814 w 14624234"/>
              <a:gd name="connsiteY5" fmla="*/ 19470821 h 19470821"/>
              <a:gd name="connsiteX0" fmla="*/ 9524374 w 14624234"/>
              <a:gd name="connsiteY0" fmla="*/ 19379381 h 19379381"/>
              <a:gd name="connsiteX1" fmla="*/ 0 w 14624234"/>
              <a:gd name="connsiteY1" fmla="*/ 19379381 h 19379381"/>
              <a:gd name="connsiteX2" fmla="*/ 0 w 14624234"/>
              <a:gd name="connsiteY2" fmla="*/ 0 h 19379381"/>
              <a:gd name="connsiteX3" fmla="*/ 14624234 w 14624234"/>
              <a:gd name="connsiteY3" fmla="*/ 0 h 19379381"/>
              <a:gd name="connsiteX4" fmla="*/ 14624234 w 14624234"/>
              <a:gd name="connsiteY4" fmla="*/ 19379381 h 19379381"/>
              <a:gd name="connsiteX0" fmla="*/ 0 w 14624234"/>
              <a:gd name="connsiteY0" fmla="*/ 19379381 h 19379381"/>
              <a:gd name="connsiteX1" fmla="*/ 0 w 14624234"/>
              <a:gd name="connsiteY1" fmla="*/ 0 h 19379381"/>
              <a:gd name="connsiteX2" fmla="*/ 14624234 w 14624234"/>
              <a:gd name="connsiteY2" fmla="*/ 0 h 19379381"/>
              <a:gd name="connsiteX3" fmla="*/ 14624234 w 14624234"/>
              <a:gd name="connsiteY3" fmla="*/ 19379381 h 19379381"/>
              <a:gd name="connsiteX0" fmla="*/ 29497 w 14624234"/>
              <a:gd name="connsiteY0" fmla="*/ 24516084 h 24516084"/>
              <a:gd name="connsiteX1" fmla="*/ 0 w 14624234"/>
              <a:gd name="connsiteY1" fmla="*/ 0 h 24516084"/>
              <a:gd name="connsiteX2" fmla="*/ 14624234 w 14624234"/>
              <a:gd name="connsiteY2" fmla="*/ 0 h 24516084"/>
              <a:gd name="connsiteX3" fmla="*/ 14624234 w 14624234"/>
              <a:gd name="connsiteY3" fmla="*/ 19379381 h 24516084"/>
              <a:gd name="connsiteX0" fmla="*/ 58994 w 14624234"/>
              <a:gd name="connsiteY0" fmla="*/ 24204769 h 24204769"/>
              <a:gd name="connsiteX1" fmla="*/ 0 w 14624234"/>
              <a:gd name="connsiteY1" fmla="*/ 0 h 24204769"/>
              <a:gd name="connsiteX2" fmla="*/ 14624234 w 14624234"/>
              <a:gd name="connsiteY2" fmla="*/ 0 h 24204769"/>
              <a:gd name="connsiteX3" fmla="*/ 14624234 w 14624234"/>
              <a:gd name="connsiteY3" fmla="*/ 19379381 h 24204769"/>
              <a:gd name="connsiteX0" fmla="*/ 2949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11798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88491 w 14624234"/>
              <a:gd name="connsiteY0" fmla="*/ 24126939 h 24126939"/>
              <a:gd name="connsiteX1" fmla="*/ 0 w 14624234"/>
              <a:gd name="connsiteY1" fmla="*/ 0 h 24126939"/>
              <a:gd name="connsiteX2" fmla="*/ 14624234 w 14624234"/>
              <a:gd name="connsiteY2" fmla="*/ 0 h 24126939"/>
              <a:gd name="connsiteX3" fmla="*/ 14624234 w 14624234"/>
              <a:gd name="connsiteY3" fmla="*/ 19379381 h 24126939"/>
              <a:gd name="connsiteX0" fmla="*/ 29497 w 14624234"/>
              <a:gd name="connsiteY0" fmla="*/ 24049110 h 24049110"/>
              <a:gd name="connsiteX1" fmla="*/ 0 w 14624234"/>
              <a:gd name="connsiteY1" fmla="*/ 0 h 24049110"/>
              <a:gd name="connsiteX2" fmla="*/ 14624234 w 14624234"/>
              <a:gd name="connsiteY2" fmla="*/ 0 h 24049110"/>
              <a:gd name="connsiteX3" fmla="*/ 14624234 w 14624234"/>
              <a:gd name="connsiteY3" fmla="*/ 19379381 h 2404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24234" h="24049110">
                <a:moveTo>
                  <a:pt x="29497" y="24049110"/>
                </a:moveTo>
                <a:cubicBezTo>
                  <a:pt x="19665" y="15877082"/>
                  <a:pt x="9832" y="8172028"/>
                  <a:pt x="0" y="0"/>
                </a:cubicBezTo>
                <a:lnTo>
                  <a:pt x="14624234" y="0"/>
                </a:lnTo>
                <a:lnTo>
                  <a:pt x="14624234" y="19379381"/>
                </a:lnTo>
              </a:path>
            </a:pathLst>
          </a:custGeom>
          <a:noFill/>
          <a:ln cmpd="sng">
            <a:solidFill>
              <a:schemeClr val="tx1"/>
            </a:solidFill>
            <a:prstDash val="solid"/>
            <a:headEnd type="oval" w="lg" len="lg"/>
            <a:tailEnd type="oval" w="lg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29497 w 14624234"/>
                      <a:gd name="connsiteY0" fmla="*/ 5722374 h 5722374"/>
                      <a:gd name="connsiteX1" fmla="*/ 0 w 14624234"/>
                      <a:gd name="connsiteY1" fmla="*/ 0 h 5722374"/>
                      <a:gd name="connsiteX2" fmla="*/ 877454 w 14624234"/>
                      <a:gd name="connsiteY2" fmla="*/ 0 h 5722374"/>
                      <a:gd name="connsiteX3" fmla="*/ 1316181 w 14624234"/>
                      <a:gd name="connsiteY3" fmla="*/ 0 h 5722374"/>
                      <a:gd name="connsiteX4" fmla="*/ 1608666 w 14624234"/>
                      <a:gd name="connsiteY4" fmla="*/ 0 h 5722374"/>
                      <a:gd name="connsiteX5" fmla="*/ 2339877 w 14624234"/>
                      <a:gd name="connsiteY5" fmla="*/ 0 h 5722374"/>
                      <a:gd name="connsiteX6" fmla="*/ 2778604 w 14624234"/>
                      <a:gd name="connsiteY6" fmla="*/ 0 h 5722374"/>
                      <a:gd name="connsiteX7" fmla="*/ 3656059 w 14624234"/>
                      <a:gd name="connsiteY7" fmla="*/ 0 h 5722374"/>
                      <a:gd name="connsiteX8" fmla="*/ 3948543 w 14624234"/>
                      <a:gd name="connsiteY8" fmla="*/ 0 h 5722374"/>
                      <a:gd name="connsiteX9" fmla="*/ 4825997 w 14624234"/>
                      <a:gd name="connsiteY9" fmla="*/ 0 h 5722374"/>
                      <a:gd name="connsiteX10" fmla="*/ 4972240 w 14624234"/>
                      <a:gd name="connsiteY10" fmla="*/ 0 h 5722374"/>
                      <a:gd name="connsiteX11" fmla="*/ 5557209 w 14624234"/>
                      <a:gd name="connsiteY11" fmla="*/ 0 h 5722374"/>
                      <a:gd name="connsiteX12" fmla="*/ 6142178 w 14624234"/>
                      <a:gd name="connsiteY12" fmla="*/ 0 h 5722374"/>
                      <a:gd name="connsiteX13" fmla="*/ 6580905 w 14624234"/>
                      <a:gd name="connsiteY13" fmla="*/ 0 h 5722374"/>
                      <a:gd name="connsiteX14" fmla="*/ 7458359 w 14624234"/>
                      <a:gd name="connsiteY14" fmla="*/ 0 h 5722374"/>
                      <a:gd name="connsiteX15" fmla="*/ 8335813 w 14624234"/>
                      <a:gd name="connsiteY15" fmla="*/ 0 h 5722374"/>
                      <a:gd name="connsiteX16" fmla="*/ 8628298 w 14624234"/>
                      <a:gd name="connsiteY16" fmla="*/ 0 h 5722374"/>
                      <a:gd name="connsiteX17" fmla="*/ 9213267 w 14624234"/>
                      <a:gd name="connsiteY17" fmla="*/ 0 h 5722374"/>
                      <a:gd name="connsiteX18" fmla="*/ 10090721 w 14624234"/>
                      <a:gd name="connsiteY18" fmla="*/ 0 h 5722374"/>
                      <a:gd name="connsiteX19" fmla="*/ 10675691 w 14624234"/>
                      <a:gd name="connsiteY19" fmla="*/ 0 h 5722374"/>
                      <a:gd name="connsiteX20" fmla="*/ 10821933 w 14624234"/>
                      <a:gd name="connsiteY20" fmla="*/ 0 h 5722374"/>
                      <a:gd name="connsiteX21" fmla="*/ 11114418 w 14624234"/>
                      <a:gd name="connsiteY21" fmla="*/ 0 h 5722374"/>
                      <a:gd name="connsiteX22" fmla="*/ 11991872 w 14624234"/>
                      <a:gd name="connsiteY22" fmla="*/ 0 h 5722374"/>
                      <a:gd name="connsiteX23" fmla="*/ 12576841 w 14624234"/>
                      <a:gd name="connsiteY23" fmla="*/ 0 h 5722374"/>
                      <a:gd name="connsiteX24" fmla="*/ 12869326 w 14624234"/>
                      <a:gd name="connsiteY24" fmla="*/ 0 h 5722374"/>
                      <a:gd name="connsiteX25" fmla="*/ 13454295 w 14624234"/>
                      <a:gd name="connsiteY25" fmla="*/ 0 h 5722374"/>
                      <a:gd name="connsiteX26" fmla="*/ 13600538 w 14624234"/>
                      <a:gd name="connsiteY26" fmla="*/ 0 h 5722374"/>
                      <a:gd name="connsiteX27" fmla="*/ 13746780 w 14624234"/>
                      <a:gd name="connsiteY27" fmla="*/ 0 h 5722374"/>
                      <a:gd name="connsiteX28" fmla="*/ 14624234 w 14624234"/>
                      <a:gd name="connsiteY28" fmla="*/ 0 h 5722374"/>
                      <a:gd name="connsiteX29" fmla="*/ 14624234 w 14624234"/>
                      <a:gd name="connsiteY29" fmla="*/ 484179 h 5722374"/>
                      <a:gd name="connsiteX30" fmla="*/ 14624234 w 14624234"/>
                      <a:gd name="connsiteY30" fmla="*/ 1152808 h 5722374"/>
                      <a:gd name="connsiteX31" fmla="*/ 14624234 w 14624234"/>
                      <a:gd name="connsiteY31" fmla="*/ 1683100 h 5722374"/>
                      <a:gd name="connsiteX32" fmla="*/ 14624234 w 14624234"/>
                      <a:gd name="connsiteY32" fmla="*/ 2121167 h 5722374"/>
                      <a:gd name="connsiteX33" fmla="*/ 14624234 w 14624234"/>
                      <a:gd name="connsiteY33" fmla="*/ 2743684 h 5722374"/>
                      <a:gd name="connsiteX34" fmla="*/ 14624234 w 14624234"/>
                      <a:gd name="connsiteY34" fmla="*/ 3227863 h 5722374"/>
                      <a:gd name="connsiteX35" fmla="*/ 14624234 w 14624234"/>
                      <a:gd name="connsiteY35" fmla="*/ 3850380 h 5722374"/>
                      <a:gd name="connsiteX36" fmla="*/ 14624234 w 14624234"/>
                      <a:gd name="connsiteY36" fmla="*/ 4611233 h 57223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4624234" h="5722374" extrusionOk="0">
                        <a:moveTo>
                          <a:pt x="29497" y="5722374"/>
                        </a:moveTo>
                        <a:cubicBezTo>
                          <a:pt x="-25613" y="3749948"/>
                          <a:pt x="-82653" y="1979207"/>
                          <a:pt x="0" y="0"/>
                        </a:cubicBezTo>
                        <a:cubicBezTo>
                          <a:pt x="344678" y="-88649"/>
                          <a:pt x="628325" y="3112"/>
                          <a:pt x="877454" y="0"/>
                        </a:cubicBezTo>
                        <a:cubicBezTo>
                          <a:pt x="1126583" y="-3112"/>
                          <a:pt x="1205792" y="2903"/>
                          <a:pt x="1316181" y="0"/>
                        </a:cubicBezTo>
                        <a:cubicBezTo>
                          <a:pt x="1426570" y="-2903"/>
                          <a:pt x="1534910" y="24157"/>
                          <a:pt x="1608666" y="0"/>
                        </a:cubicBezTo>
                        <a:cubicBezTo>
                          <a:pt x="1682422" y="-24157"/>
                          <a:pt x="2051156" y="67203"/>
                          <a:pt x="2339877" y="0"/>
                        </a:cubicBezTo>
                        <a:cubicBezTo>
                          <a:pt x="2628598" y="-67203"/>
                          <a:pt x="2642409" y="17599"/>
                          <a:pt x="2778604" y="0"/>
                        </a:cubicBezTo>
                        <a:cubicBezTo>
                          <a:pt x="2914799" y="-17599"/>
                          <a:pt x="3433134" y="98560"/>
                          <a:pt x="3656059" y="0"/>
                        </a:cubicBezTo>
                        <a:cubicBezTo>
                          <a:pt x="3878985" y="-98560"/>
                          <a:pt x="3876143" y="10124"/>
                          <a:pt x="3948543" y="0"/>
                        </a:cubicBezTo>
                        <a:cubicBezTo>
                          <a:pt x="4020943" y="-10124"/>
                          <a:pt x="4562759" y="16329"/>
                          <a:pt x="4825997" y="0"/>
                        </a:cubicBezTo>
                        <a:cubicBezTo>
                          <a:pt x="5089235" y="-16329"/>
                          <a:pt x="4916473" y="13049"/>
                          <a:pt x="4972240" y="0"/>
                        </a:cubicBezTo>
                        <a:cubicBezTo>
                          <a:pt x="5028007" y="-13049"/>
                          <a:pt x="5272849" y="63851"/>
                          <a:pt x="5557209" y="0"/>
                        </a:cubicBezTo>
                        <a:cubicBezTo>
                          <a:pt x="5841569" y="-63851"/>
                          <a:pt x="5851307" y="36950"/>
                          <a:pt x="6142178" y="0"/>
                        </a:cubicBezTo>
                        <a:cubicBezTo>
                          <a:pt x="6433049" y="-36950"/>
                          <a:pt x="6386081" y="49339"/>
                          <a:pt x="6580905" y="0"/>
                        </a:cubicBezTo>
                        <a:cubicBezTo>
                          <a:pt x="6775729" y="-49339"/>
                          <a:pt x="7060075" y="85336"/>
                          <a:pt x="7458359" y="0"/>
                        </a:cubicBezTo>
                        <a:cubicBezTo>
                          <a:pt x="7856643" y="-85336"/>
                          <a:pt x="8141529" y="32714"/>
                          <a:pt x="8335813" y="0"/>
                        </a:cubicBezTo>
                        <a:cubicBezTo>
                          <a:pt x="8530097" y="-32714"/>
                          <a:pt x="8487693" y="19975"/>
                          <a:pt x="8628298" y="0"/>
                        </a:cubicBezTo>
                        <a:cubicBezTo>
                          <a:pt x="8768904" y="-19975"/>
                          <a:pt x="8940172" y="3618"/>
                          <a:pt x="9213267" y="0"/>
                        </a:cubicBezTo>
                        <a:cubicBezTo>
                          <a:pt x="9486362" y="-3618"/>
                          <a:pt x="9695741" y="8521"/>
                          <a:pt x="10090721" y="0"/>
                        </a:cubicBezTo>
                        <a:cubicBezTo>
                          <a:pt x="10485701" y="-8521"/>
                          <a:pt x="10405946" y="21157"/>
                          <a:pt x="10675691" y="0"/>
                        </a:cubicBezTo>
                        <a:cubicBezTo>
                          <a:pt x="10945436" y="-21157"/>
                          <a:pt x="10772314" y="13274"/>
                          <a:pt x="10821933" y="0"/>
                        </a:cubicBezTo>
                        <a:cubicBezTo>
                          <a:pt x="10871552" y="-13274"/>
                          <a:pt x="11014631" y="9863"/>
                          <a:pt x="11114418" y="0"/>
                        </a:cubicBezTo>
                        <a:cubicBezTo>
                          <a:pt x="11214205" y="-9863"/>
                          <a:pt x="11702001" y="14396"/>
                          <a:pt x="11991872" y="0"/>
                        </a:cubicBezTo>
                        <a:cubicBezTo>
                          <a:pt x="12281743" y="-14396"/>
                          <a:pt x="12353367" y="69234"/>
                          <a:pt x="12576841" y="0"/>
                        </a:cubicBezTo>
                        <a:cubicBezTo>
                          <a:pt x="12800315" y="-69234"/>
                          <a:pt x="12744972" y="13694"/>
                          <a:pt x="12869326" y="0"/>
                        </a:cubicBezTo>
                        <a:cubicBezTo>
                          <a:pt x="12993680" y="-13694"/>
                          <a:pt x="13290188" y="18413"/>
                          <a:pt x="13454295" y="0"/>
                        </a:cubicBezTo>
                        <a:cubicBezTo>
                          <a:pt x="13618402" y="-18413"/>
                          <a:pt x="13543809" y="14355"/>
                          <a:pt x="13600538" y="0"/>
                        </a:cubicBezTo>
                        <a:cubicBezTo>
                          <a:pt x="13657267" y="-14355"/>
                          <a:pt x="13699486" y="10051"/>
                          <a:pt x="13746780" y="0"/>
                        </a:cubicBezTo>
                        <a:cubicBezTo>
                          <a:pt x="13794074" y="-10051"/>
                          <a:pt x="14277864" y="10076"/>
                          <a:pt x="14624234" y="0"/>
                        </a:cubicBezTo>
                        <a:cubicBezTo>
                          <a:pt x="14630181" y="144351"/>
                          <a:pt x="14596793" y="259996"/>
                          <a:pt x="14624234" y="484179"/>
                        </a:cubicBezTo>
                        <a:cubicBezTo>
                          <a:pt x="14651675" y="708362"/>
                          <a:pt x="14619791" y="965660"/>
                          <a:pt x="14624234" y="1152808"/>
                        </a:cubicBezTo>
                        <a:cubicBezTo>
                          <a:pt x="14628677" y="1339956"/>
                          <a:pt x="14582671" y="1569605"/>
                          <a:pt x="14624234" y="1683100"/>
                        </a:cubicBezTo>
                        <a:cubicBezTo>
                          <a:pt x="14665797" y="1796595"/>
                          <a:pt x="14579865" y="1913489"/>
                          <a:pt x="14624234" y="2121167"/>
                        </a:cubicBezTo>
                        <a:cubicBezTo>
                          <a:pt x="14668603" y="2328845"/>
                          <a:pt x="14565189" y="2594752"/>
                          <a:pt x="14624234" y="2743684"/>
                        </a:cubicBezTo>
                        <a:cubicBezTo>
                          <a:pt x="14683279" y="2892616"/>
                          <a:pt x="14620223" y="3096766"/>
                          <a:pt x="14624234" y="3227863"/>
                        </a:cubicBezTo>
                        <a:cubicBezTo>
                          <a:pt x="14628245" y="3358960"/>
                          <a:pt x="14567317" y="3624330"/>
                          <a:pt x="14624234" y="3850380"/>
                        </a:cubicBezTo>
                        <a:cubicBezTo>
                          <a:pt x="14681151" y="4076430"/>
                          <a:pt x="14597228" y="4238993"/>
                          <a:pt x="14624234" y="4611233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78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hup of Two typefac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DF049B71-3551-4469-8D7E-86A7448A01B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0071" y="0"/>
            <a:ext cx="16469271" cy="21945600"/>
          </a:xfrm>
          <a:solidFill>
            <a:schemeClr val="bg1">
              <a:lumMod val="50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Insert Background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F1B6E-98E3-4E20-A2EE-E40C150991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63460" y="15223203"/>
            <a:ext cx="11732281" cy="4241802"/>
          </a:xfrm>
        </p:spPr>
        <p:txBody>
          <a:bodyPr>
            <a:noAutofit/>
          </a:bodyPr>
          <a:lstStyle>
            <a:lvl1pPr algn="r">
              <a:lnSpc>
                <a:spcPts val="22000"/>
              </a:lnSpc>
              <a:defRPr sz="28000" spc="-20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TYPE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9EB88C7-679A-4E43-B718-B65BE4E9C32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63722" y="12359354"/>
            <a:ext cx="11731756" cy="2863849"/>
          </a:xfrm>
        </p:spPr>
        <p:txBody>
          <a:bodyPr>
            <a:noAutofit/>
          </a:bodyPr>
          <a:lstStyle>
            <a:lvl1pPr marL="0" indent="0" algn="l">
              <a:lnSpc>
                <a:spcPts val="27500"/>
              </a:lnSpc>
              <a:buNone/>
              <a:defRPr sz="33600" spc="-2000" baseline="0">
                <a:solidFill>
                  <a:schemeClr val="bg1"/>
                </a:solidFill>
              </a:defRPr>
            </a:lvl1pPr>
            <a:lvl2pPr marL="822960" indent="0">
              <a:buNone/>
              <a:defRPr sz="33600">
                <a:solidFill>
                  <a:schemeClr val="bg1"/>
                </a:solidFill>
              </a:defRPr>
            </a:lvl2pPr>
            <a:lvl3pPr marL="1645920" indent="0">
              <a:buNone/>
              <a:defRPr sz="33600">
                <a:solidFill>
                  <a:schemeClr val="bg1"/>
                </a:solidFill>
              </a:defRPr>
            </a:lvl3pPr>
            <a:lvl4pPr marL="2468880" indent="0">
              <a:buNone/>
              <a:defRPr sz="33600">
                <a:solidFill>
                  <a:schemeClr val="bg1"/>
                </a:solidFill>
              </a:defRPr>
            </a:lvl4pPr>
            <a:lvl5pPr marL="3291840" indent="0">
              <a:buNone/>
              <a:defRPr sz="3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TYPE 1</a:t>
            </a:r>
          </a:p>
        </p:txBody>
      </p:sp>
    </p:spTree>
    <p:extLst>
      <p:ext uri="{BB962C8B-B14F-4D97-AF65-F5344CB8AC3E}">
        <p14:creationId xmlns:p14="http://schemas.microsoft.com/office/powerpoint/2010/main" val="3975468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1570" y="1168405"/>
            <a:ext cx="1419606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1570" y="5842000"/>
            <a:ext cx="1419606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6774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9" r:id="rId2"/>
    <p:sldLayoutId id="2147483667" r:id="rId3"/>
    <p:sldLayoutId id="2147483668" r:id="rId4"/>
    <p:sldLayoutId id="2147483670" r:id="rId5"/>
  </p:sldLayoutIdLst>
  <p:txStyles>
    <p:titleStyle>
      <a:lvl1pPr algn="l" defTabSz="1645920" rtl="0" eaLnBrk="1" latinLnBrk="0" hangingPunct="1">
        <a:lnSpc>
          <a:spcPct val="90000"/>
        </a:lnSpc>
        <a:spcBef>
          <a:spcPct val="0"/>
        </a:spcBef>
        <a:buNone/>
        <a:defRPr sz="7920" b="1" kern="1200" spc="-15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164592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1pPr>
      <a:lvl2pPr marL="12344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0574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3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70332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52628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53492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61722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9951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2pPr>
      <a:lvl3pPr marL="16459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3pPr>
      <a:lvl4pPr marL="24688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11480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49377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57607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5836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Snow-topped Mountain at night">
            <a:extLst>
              <a:ext uri="{FF2B5EF4-FFF2-40B4-BE49-F238E27FC236}">
                <a16:creationId xmlns:a16="http://schemas.microsoft.com/office/drawing/2014/main" id="{AA9868F7-4D25-48A7-AC11-E727A5168F9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525" y="0"/>
            <a:ext cx="16468725" cy="21904325"/>
          </a:xfrm>
          <a:custGeom>
            <a:avLst/>
            <a:gdLst>
              <a:gd name="connsiteX0" fmla="*/ 0 w 16459199"/>
              <a:gd name="connsiteY0" fmla="*/ 0 h 21945600"/>
              <a:gd name="connsiteX1" fmla="*/ 16459199 w 16459199"/>
              <a:gd name="connsiteY1" fmla="*/ 0 h 21945600"/>
              <a:gd name="connsiteX2" fmla="*/ 16459199 w 16459199"/>
              <a:gd name="connsiteY2" fmla="*/ 21945600 h 21945600"/>
              <a:gd name="connsiteX3" fmla="*/ 0 w 16459199"/>
              <a:gd name="connsiteY3" fmla="*/ 21945600 h 2194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59199" h="21945600">
                <a:moveTo>
                  <a:pt x="0" y="0"/>
                </a:moveTo>
                <a:lnTo>
                  <a:pt x="16459199" y="0"/>
                </a:lnTo>
                <a:lnTo>
                  <a:pt x="16459199" y="21945600"/>
                </a:lnTo>
                <a:lnTo>
                  <a:pt x="0" y="21945600"/>
                </a:ln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7B6BD00-B9DC-43EE-836E-45EFD4B737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2781" y="6182362"/>
            <a:ext cx="14304111" cy="15195202"/>
          </a:xfrm>
        </p:spPr>
        <p:txBody>
          <a:bodyPr/>
          <a:lstStyle/>
          <a:p>
            <a:pPr>
              <a:lnSpc>
                <a:spcPts val="22000"/>
              </a:lnSpc>
            </a:pPr>
            <a:r>
              <a:rPr lang="en-US" sz="24000" dirty="0"/>
              <a:t>Vernon’s midTerm1</a:t>
            </a:r>
            <a:br>
              <a:rPr lang="en-US" sz="24000" dirty="0"/>
            </a:br>
            <a:r>
              <a:rPr lang="en-US" sz="24000" dirty="0"/>
              <a:t>welcome</a:t>
            </a:r>
            <a:br>
              <a:rPr lang="en-US" sz="24000" dirty="0"/>
            </a:br>
            <a:r>
              <a:rPr lang="en-US" sz="24000" dirty="0"/>
              <a:t>box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230CC3-6AC2-B6D0-52FB-3D92708F6042}"/>
              </a:ext>
            </a:extLst>
          </p:cNvPr>
          <p:cNvSpPr txBox="1"/>
          <p:nvPr/>
        </p:nvSpPr>
        <p:spPr>
          <a:xfrm>
            <a:off x="10265511" y="1241783"/>
            <a:ext cx="46863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Avenir Next LT Pro Light" panose="020B0604020202020204" pitchFamily="34" charset="0"/>
              </a:rPr>
              <a:t>10Mar23</a:t>
            </a:r>
          </a:p>
        </p:txBody>
      </p:sp>
    </p:spTree>
    <p:extLst>
      <p:ext uri="{BB962C8B-B14F-4D97-AF65-F5344CB8AC3E}">
        <p14:creationId xmlns:p14="http://schemas.microsoft.com/office/powerpoint/2010/main" val="434436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">
            <a:extLst>
              <a:ext uri="{FF2B5EF4-FFF2-40B4-BE49-F238E27FC236}">
                <a16:creationId xmlns:a16="http://schemas.microsoft.com/office/drawing/2014/main" id="{CF8E5639-8CEB-4FAB-A14F-95EA0A92328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215563"/>
            <a:ext cx="16459200" cy="1173003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61C618E-19F3-4F0E-A27A-B0B93285F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258" y="1640681"/>
            <a:ext cx="14196060" cy="4241802"/>
          </a:xfrm>
        </p:spPr>
        <p:txBody>
          <a:bodyPr>
            <a:normAutofit/>
          </a:bodyPr>
          <a:lstStyle/>
          <a:p>
            <a:r>
              <a:rPr lang="en-US" sz="11500" dirty="0"/>
              <a:t>My timeline…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B0055B06-4EC1-D308-3633-C263D771CB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70" y="5882483"/>
            <a:ext cx="15180048" cy="1173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980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7BE3FA5-B0BA-447A-9A39-B4CC17EC8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2091" y="1045029"/>
            <a:ext cx="8091810" cy="1475036"/>
          </a:xfrm>
        </p:spPr>
        <p:txBody>
          <a:bodyPr tIns="0" bIns="0" anchor="b" anchorCtr="0"/>
          <a:lstStyle/>
          <a:p>
            <a:pPr>
              <a:lnSpc>
                <a:spcPct val="80000"/>
              </a:lnSpc>
            </a:pPr>
            <a:r>
              <a:rPr lang="en-US" sz="6000" spc="0" dirty="0"/>
              <a:t>Step by Step</a:t>
            </a:r>
            <a:endParaRPr lang="en-US" sz="6000" spc="-1000" dirty="0"/>
          </a:p>
        </p:txBody>
      </p:sp>
      <p:pic>
        <p:nvPicPr>
          <p:cNvPr id="5" name="Picture 4" descr="Text">
            <a:extLst>
              <a:ext uri="{FF2B5EF4-FFF2-40B4-BE49-F238E27FC236}">
                <a16:creationId xmlns:a16="http://schemas.microsoft.com/office/drawing/2014/main" id="{8DC068F7-7092-6490-DFB0-4DE08B835F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229"/>
          <a:stretch/>
        </p:blipFill>
        <p:spPr>
          <a:xfrm>
            <a:off x="0" y="3968545"/>
            <a:ext cx="8229600" cy="4762534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EFCA9205-F3E4-F4F2-9AD4-8AA3D92B25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117" b="60557"/>
          <a:stretch/>
        </p:blipFill>
        <p:spPr>
          <a:xfrm>
            <a:off x="5086350" y="10179559"/>
            <a:ext cx="6286500" cy="4238987"/>
          </a:xfrm>
          <a:prstGeom prst="rect">
            <a:avLst/>
          </a:prstGeom>
        </p:spPr>
      </p:pic>
      <p:pic>
        <p:nvPicPr>
          <p:cNvPr id="11" name="Picture 10" descr="Diagram, schematic&#10;&#10;Description automatically generated">
            <a:extLst>
              <a:ext uri="{FF2B5EF4-FFF2-40B4-BE49-F238E27FC236}">
                <a16:creationId xmlns:a16="http://schemas.microsoft.com/office/drawing/2014/main" id="{37071F52-ED85-0F83-6A5C-BD45D71854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0000"/>
          <a:stretch/>
        </p:blipFill>
        <p:spPr>
          <a:xfrm>
            <a:off x="7486650" y="16244352"/>
            <a:ext cx="77724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56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7BE3FA5-B0BA-447A-9A39-B4CC17EC8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2091" y="1045029"/>
            <a:ext cx="8091810" cy="1475036"/>
          </a:xfrm>
        </p:spPr>
        <p:txBody>
          <a:bodyPr tIns="0" bIns="0" anchor="b" anchorCtr="0"/>
          <a:lstStyle/>
          <a:p>
            <a:pPr>
              <a:lnSpc>
                <a:spcPct val="80000"/>
              </a:lnSpc>
            </a:pPr>
            <a:r>
              <a:rPr lang="en-US" sz="6000" spc="0" dirty="0" err="1">
                <a:latin typeface="Avenir Next LT Pro Light" panose="020B0304020202020204" pitchFamily="34" charset="0"/>
              </a:rPr>
              <a:t>thecode</a:t>
            </a:r>
            <a:endParaRPr lang="en-US" sz="6000" spc="-1000" dirty="0">
              <a:latin typeface="Avenir Next LT Pro Light" panose="020B0304020202020204" pitchFamily="34" charset="0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2F7D4781-C8FB-3C43-DCF6-608336154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9649" y="5924550"/>
            <a:ext cx="12379902" cy="1602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542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7BE3FA5-B0BA-447A-9A39-B4CC17EC8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2091" y="1045029"/>
            <a:ext cx="8091810" cy="1475036"/>
          </a:xfrm>
        </p:spPr>
        <p:txBody>
          <a:bodyPr tIns="0" bIns="0" anchor="b" anchorCtr="0"/>
          <a:lstStyle/>
          <a:p>
            <a:pPr>
              <a:lnSpc>
                <a:spcPct val="80000"/>
              </a:lnSpc>
            </a:pPr>
            <a:r>
              <a:rPr lang="en-US" sz="6000" spc="0" dirty="0" err="1">
                <a:latin typeface="Avenir Next LT Pro Light" panose="020B0304020202020204" pitchFamily="34" charset="0"/>
              </a:rPr>
              <a:t>thebread</a:t>
            </a:r>
            <a:endParaRPr lang="en-US" sz="6000" spc="-1000" dirty="0">
              <a:latin typeface="Avenir Next LT Pro Light" panose="020B03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D5F356-C8E8-F0A9-9E71-64D746349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78435"/>
            <a:ext cx="16459200" cy="778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831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7BE3FA5-B0BA-447A-9A39-B4CC17EC8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2091" y="1045029"/>
            <a:ext cx="8091810" cy="1475036"/>
          </a:xfrm>
        </p:spPr>
        <p:txBody>
          <a:bodyPr tIns="0" bIns="0" anchor="b" anchorCtr="0"/>
          <a:lstStyle/>
          <a:p>
            <a:pPr>
              <a:lnSpc>
                <a:spcPct val="80000"/>
              </a:lnSpc>
            </a:pPr>
            <a:r>
              <a:rPr lang="en-US" sz="6000" spc="0" dirty="0">
                <a:latin typeface="Avenir Next LT Pro Light" panose="020B0304020202020204" pitchFamily="34" charset="0"/>
              </a:rPr>
              <a:t>welcome</a:t>
            </a:r>
            <a:endParaRPr lang="en-US" sz="6000" spc="-1000" dirty="0">
              <a:latin typeface="Avenir Next LT Pro Light" panose="020B03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4C6529-8556-86BA-4FAE-3425A2E39E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83" r="41667"/>
          <a:stretch/>
        </p:blipFill>
        <p:spPr>
          <a:xfrm rot="5400000">
            <a:off x="2731323" y="7878549"/>
            <a:ext cx="10281534" cy="1038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553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97">
      <a:majorFont>
        <a:latin typeface="Avenir Next LT Pro"/>
        <a:ea typeface=""/>
        <a:cs typeface=""/>
      </a:majorFont>
      <a:minorFont>
        <a:latin typeface="The Hand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spirational Black and White Posters_Win32_SB -v5" id="{C5DDCED0-0DEC-4FA1-AED3-CA2C9E8F9355}" vid="{BEACD924-B57B-4BEF-8F2F-5E3B5D905A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7e3f163ba23981de9af4e94a4fc3c17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77303e74caa42b09a8f0afd28694942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6431DB2-E531-4FC2-8023-F101D9CE9CCC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03E4142-CB3C-43DE-8289-9D05D451AFC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1798C6-C1A8-422D-B869-9B64D50347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{074473E7-69B3-4455-A6C8-191D32B148D8}tf00887886_win32</Template>
  <TotalTime>53</TotalTime>
  <Words>22</Words>
  <Application>Microsoft Office PowerPoint</Application>
  <PresentationFormat>Custom</PresentationFormat>
  <Paragraphs>13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Avenir Next LT Pro</vt:lpstr>
      <vt:lpstr>Avenir Next LT Pro Light</vt:lpstr>
      <vt:lpstr>Calibri</vt:lpstr>
      <vt:lpstr>The Hand</vt:lpstr>
      <vt:lpstr>Office Theme</vt:lpstr>
      <vt:lpstr>Vernon’s midTerm1 welcome box</vt:lpstr>
      <vt:lpstr>My timeline…</vt:lpstr>
      <vt:lpstr>Step by Step</vt:lpstr>
      <vt:lpstr>thecode</vt:lpstr>
      <vt:lpstr>thebread</vt:lpstr>
      <vt:lpstr>welcome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it look easy.</dc:title>
  <dc:creator>Dr. Vernon Cox</dc:creator>
  <cp:lastModifiedBy>Dr. Vernon Cox</cp:lastModifiedBy>
  <cp:revision>2</cp:revision>
  <dcterms:created xsi:type="dcterms:W3CDTF">2023-03-10T13:04:02Z</dcterms:created>
  <dcterms:modified xsi:type="dcterms:W3CDTF">2023-03-10T13:57:41Z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